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710" r:id="rId2"/>
    <p:sldId id="711" r:id="rId3"/>
    <p:sldId id="716" r:id="rId4"/>
    <p:sldId id="708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40"/>
  </p:normalViewPr>
  <p:slideViewPr>
    <p:cSldViewPr snapToGrid="0">
      <p:cViewPr varScale="1">
        <p:scale>
          <a:sx n="115" d="100"/>
          <a:sy n="115" d="100"/>
        </p:scale>
        <p:origin x="47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8EEDF-C60A-7E44-B047-0FE2A0B8F5AA}" type="datetimeFigureOut">
              <a:rPr lang="it-IT" smtClean="0"/>
              <a:t>12/07/22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AF05A1-BA1B-394B-8414-2A987E36771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5952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C837BD-CC64-D449-B478-615A6D6EABC7}" type="slidenum">
              <a:rPr lang="en-IT" smtClean="0"/>
              <a:t>4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925235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49168C-02CE-6CD5-ABCF-6E727B1672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D28E1C1-5AF6-8564-9673-389C440FCF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C5D31FC-0505-F87B-7408-530C0BB94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7E5CB-E49F-9749-8FD1-070218C09038}" type="datetimeFigureOut">
              <a:rPr lang="it-IT" smtClean="0"/>
              <a:t>12/07/22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D851456-23D0-B33D-9847-945823D57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74ACA3F-E619-6E20-60E9-296E6958F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5CE3-5017-7143-9A9F-7F4F0BEE8E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4437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6F4E29-62CF-22B4-A4A4-501E92FCC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BB63378-D2E9-8676-5A4C-981F4927DC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201C78B-50B5-EB94-DEC2-4A1E1A09C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7E5CB-E49F-9749-8FD1-070218C09038}" type="datetimeFigureOut">
              <a:rPr lang="it-IT" smtClean="0"/>
              <a:t>12/07/22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BC25250-D22E-7688-0A6E-B5C8635E0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D787F3B-4EE5-8648-F387-A8887E2BB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5CE3-5017-7143-9A9F-7F4F0BEE8E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1018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90669A6-AF27-7751-4D52-44A9A10AD8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7A01CEE-1849-9816-C05E-7CA30723CC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4DC5B53-A336-EF5E-468D-0B75967CE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7E5CB-E49F-9749-8FD1-070218C09038}" type="datetimeFigureOut">
              <a:rPr lang="it-IT" smtClean="0"/>
              <a:t>12/07/22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90BFF13-A369-65BE-E828-30D09B482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5271E6E-43BB-D5DF-D8E9-BF4847725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5CE3-5017-7143-9A9F-7F4F0BEE8E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1597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1A0187-277C-C04B-FBF9-896D45117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091B389-B81E-ED02-4FD8-DC0AAB0C4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9FB8DEB-C390-7E82-172B-627126484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7E5CB-E49F-9749-8FD1-070218C09038}" type="datetimeFigureOut">
              <a:rPr lang="it-IT" smtClean="0"/>
              <a:t>12/07/22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C342B73-1B7E-B738-345A-2C86FF563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1F9D47B-3D2A-67B0-2541-4A3109685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5CE3-5017-7143-9A9F-7F4F0BEE8E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0651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291C62-2F8B-87E2-F18D-7FD8901A3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9BBA713-5149-F19C-926C-975BBE6D1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0395C57-4053-9D30-8B4F-1FDA57626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7E5CB-E49F-9749-8FD1-070218C09038}" type="datetimeFigureOut">
              <a:rPr lang="it-IT" smtClean="0"/>
              <a:t>12/07/22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2BBB99C-57E3-4129-E17E-E839982C1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C91198B-39D6-9867-8E58-E6A6AD79F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5CE3-5017-7143-9A9F-7F4F0BEE8E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1131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98EA52-BFE2-6360-4E63-AAC945F9C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1124EA-D7AF-FBF3-B741-CBB40E4653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4698363-B92C-AE1F-D304-E9CF8A4003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C30BD0A-EA61-56A7-97D9-C88C206E9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7E5CB-E49F-9749-8FD1-070218C09038}" type="datetimeFigureOut">
              <a:rPr lang="it-IT" smtClean="0"/>
              <a:t>12/07/22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2474F68-EA73-0E43-9F2D-1AE13B3F9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2156301-F257-9EA0-0BC9-2CB67D3D4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5CE3-5017-7143-9A9F-7F4F0BEE8E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0631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20ED23-07E0-EF86-7268-4293ED855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F18E96F-4AEE-C0EA-962F-C09E3885C2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A5CB6C8-F106-B5CE-0DB0-97CE3F38D3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A86E7AB-0AC3-59E3-43D1-83998CFC1A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EA1AC72-148E-BD41-D38E-A1E6AD2CFD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DD7BA32-DA62-36D4-50AD-B28639481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7E5CB-E49F-9749-8FD1-070218C09038}" type="datetimeFigureOut">
              <a:rPr lang="it-IT" smtClean="0"/>
              <a:t>12/07/22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63AB937-2C52-C129-A3D5-727C8EF3D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51AD2F8-97E5-348E-A055-E121468AC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5CE3-5017-7143-9A9F-7F4F0BEE8E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0668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17456C-850A-AACE-06A7-9F1F1B3FF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E6889A7-B5D1-EEE7-5601-08E21B653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7E5CB-E49F-9749-8FD1-070218C09038}" type="datetimeFigureOut">
              <a:rPr lang="it-IT" smtClean="0"/>
              <a:t>12/07/22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DE997FC-0CBA-54CC-DCBA-D6C18DF1F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34C79FD-FBA1-E459-5FEC-E6E8311DC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5CE3-5017-7143-9A9F-7F4F0BEE8E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6459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7F5A9DA-9EBF-14F8-6149-5D9634240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7E5CB-E49F-9749-8FD1-070218C09038}" type="datetimeFigureOut">
              <a:rPr lang="it-IT" smtClean="0"/>
              <a:t>12/07/22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334B8AA-8083-8C0A-E692-1C7C5892A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A4000BE-4928-E924-07E4-8C0619F64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5CE3-5017-7143-9A9F-7F4F0BEE8E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9210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0CB4DF-35E9-F98A-E960-1D8F1E66D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653BC3A-3E5E-5D1D-6B6A-19711EA13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9A886F1-F204-4320-7761-6FAAEA11ED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929495B-9836-690B-9006-80E1563C9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7E5CB-E49F-9749-8FD1-070218C09038}" type="datetimeFigureOut">
              <a:rPr lang="it-IT" smtClean="0"/>
              <a:t>12/07/22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4744269-0F63-7277-6F78-3CBDF9883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8C5920D-8454-7065-8660-4F805F47E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5CE3-5017-7143-9A9F-7F4F0BEE8E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0997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46225A-6DE3-77B9-3AC6-05519E0E8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D00A7FC-C41E-20D1-B61B-CB8714EC51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24C7A93-FF70-ED58-F5AE-AECD715671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B1D15B3-0CDE-399C-9929-906663D13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7E5CB-E49F-9749-8FD1-070218C09038}" type="datetimeFigureOut">
              <a:rPr lang="it-IT" smtClean="0"/>
              <a:t>12/07/22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361D3C5-75AB-E0BB-9597-40316C705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6881C62-0920-907E-BD92-370801A5F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5CE3-5017-7143-9A9F-7F4F0BEE8E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8097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3FF3533-37D9-3BEC-1A4F-813B47814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827B120-A97D-395D-EEA9-031AB4E8D7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CE7C67F-2D77-C728-04BF-477B7F1123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7E5CB-E49F-9749-8FD1-070218C09038}" type="datetimeFigureOut">
              <a:rPr lang="it-IT" smtClean="0"/>
              <a:t>12/07/22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3F917B-F362-B199-4DD2-F0DE44512F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1B7DFA4-26AC-2367-FCDD-F9355F7B17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65CE3-5017-7143-9A9F-7F4F0BEE8EF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5239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file:////Users/alessandra/Library/Containers/com.microsoft.Outlook/Data/Library/Caches/Signatures/signature_38932699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7E7EB-957A-7740-9556-F9870EE6A7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/>
              <a:t>Urbanisation</a:t>
            </a:r>
            <a:r>
              <a:rPr lang="it-IT" dirty="0"/>
              <a:t> and </a:t>
            </a:r>
            <a:r>
              <a:rPr lang="it-IT" dirty="0" err="1"/>
              <a:t>Health</a:t>
            </a:r>
            <a:endParaRPr lang="it-IT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B3C447-5E9E-E34C-BE2A-D020468208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/>
              <a:t>Find</a:t>
            </a:r>
            <a:r>
              <a:rPr lang="it-IT" dirty="0"/>
              <a:t> the </a:t>
            </a:r>
            <a:r>
              <a:rPr lang="it-IT" dirty="0" err="1"/>
              <a:t>main</a:t>
            </a:r>
            <a:r>
              <a:rPr lang="it-IT" dirty="0"/>
              <a:t> </a:t>
            </a:r>
            <a:r>
              <a:rPr lang="it-IT" dirty="0" err="1"/>
              <a:t>health</a:t>
            </a:r>
            <a:r>
              <a:rPr lang="it-IT" dirty="0"/>
              <a:t> </a:t>
            </a:r>
            <a:r>
              <a:rPr lang="it-IT" dirty="0" err="1"/>
              <a:t>challenges</a:t>
            </a:r>
            <a:r>
              <a:rPr lang="it-IT" dirty="0"/>
              <a:t> in a Urban </a:t>
            </a:r>
            <a:r>
              <a:rPr lang="it-IT" dirty="0" err="1"/>
              <a:t>setting</a:t>
            </a:r>
            <a:endParaRPr lang="it-IT" dirty="0"/>
          </a:p>
          <a:p>
            <a:r>
              <a:rPr lang="it-IT" dirty="0"/>
              <a:t>Using a </a:t>
            </a:r>
            <a:r>
              <a:rPr lang="it-IT" dirty="0" err="1"/>
              <a:t>One</a:t>
            </a:r>
            <a:r>
              <a:rPr lang="it-IT" dirty="0"/>
              <a:t> </a:t>
            </a:r>
            <a:r>
              <a:rPr lang="it-IT" dirty="0" err="1"/>
              <a:t>Health</a:t>
            </a:r>
            <a:r>
              <a:rPr lang="it-IT" dirty="0"/>
              <a:t> </a:t>
            </a:r>
            <a:r>
              <a:rPr lang="it-IT" dirty="0" err="1"/>
              <a:t>perspective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5478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1B3F79-182B-3B1E-95C2-3758A481B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347" y="349083"/>
            <a:ext cx="11482137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/>
              <a:t>Health challenges in a Urban setting</a:t>
            </a:r>
            <a:br>
              <a:rPr lang="it-IT" b="1" dirty="0"/>
            </a:br>
            <a:r>
              <a:rPr lang="it-IT" b="1" dirty="0"/>
              <a:t>Using a One Health </a:t>
            </a:r>
            <a:r>
              <a:rPr lang="it-IT" b="1" dirty="0" err="1"/>
              <a:t>perspective</a:t>
            </a:r>
            <a:br>
              <a:rPr lang="it-IT" b="1" dirty="0"/>
            </a:b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1F45B6-1E1C-EE25-9264-9BD216C051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Describe</a:t>
            </a:r>
            <a:r>
              <a:rPr lang="it-IT" dirty="0"/>
              <a:t> the </a:t>
            </a:r>
            <a:r>
              <a:rPr lang="it-IT" dirty="0" err="1"/>
              <a:t>environmental</a:t>
            </a:r>
            <a:r>
              <a:rPr lang="it-IT" dirty="0"/>
              <a:t> hazard and </a:t>
            </a:r>
            <a:r>
              <a:rPr lang="en-US" dirty="0"/>
              <a:t>health </a:t>
            </a:r>
            <a:r>
              <a:rPr lang="it-IT" dirty="0"/>
              <a:t>risk</a:t>
            </a:r>
            <a:r>
              <a:rPr lang="en-US" dirty="0"/>
              <a:t>s your urban setting using a One Health perspective</a:t>
            </a:r>
            <a:endParaRPr lang="it-IT" dirty="0"/>
          </a:p>
          <a:p>
            <a:r>
              <a:rPr lang="en-US" dirty="0"/>
              <a:t>Create a PPT presentation using images to underline concepts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2704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9BC5FA-F5B8-A8D4-A253-BD2B2DB3F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5009" y="347519"/>
            <a:ext cx="7226570" cy="1286160"/>
          </a:xfrm>
        </p:spPr>
        <p:txBody>
          <a:bodyPr anchor="b">
            <a:normAutofit/>
          </a:bodyPr>
          <a:lstStyle/>
          <a:p>
            <a:pPr algn="ctr"/>
            <a:r>
              <a:rPr lang="it-IT" sz="2800" b="1" dirty="0"/>
              <a:t>Health in </a:t>
            </a:r>
            <a:r>
              <a:rPr lang="it-IT" sz="2800" b="1" dirty="0" err="1"/>
              <a:t>all</a:t>
            </a:r>
            <a:r>
              <a:rPr lang="it-IT" sz="2800" b="1" dirty="0"/>
              <a:t> the </a:t>
            </a:r>
            <a:r>
              <a:rPr lang="it-IT" sz="2800" b="1" dirty="0" err="1"/>
              <a:t>SDGs</a:t>
            </a:r>
            <a:r>
              <a:rPr lang="it-IT" sz="2800" b="1" dirty="0"/>
              <a:t> (</a:t>
            </a:r>
            <a:r>
              <a:rPr lang="it-IT" sz="2800" b="1" dirty="0" err="1"/>
              <a:t>Circular</a:t>
            </a:r>
            <a:r>
              <a:rPr lang="it-IT" sz="2800" b="1" dirty="0"/>
              <a:t> Health) </a:t>
            </a:r>
            <a:br>
              <a:rPr lang="it-IT" sz="2800" b="1" dirty="0"/>
            </a:br>
            <a:r>
              <a:rPr lang="it-IT" sz="2800" b="1" dirty="0"/>
              <a:t>a UF </a:t>
            </a:r>
            <a:r>
              <a:rPr lang="it-IT" sz="2800" b="1" dirty="0" err="1"/>
              <a:t>practical</a:t>
            </a:r>
            <a:r>
              <a:rPr lang="it-IT" sz="2800" b="1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A523655-8E53-37D2-DEE3-BBD9FFB1FC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pPr lvl="0"/>
            <a:r>
              <a:rPr lang="en-US" sz="1000"/>
              <a:t>Title</a:t>
            </a:r>
            <a:endParaRPr lang="it-IT" sz="1000"/>
          </a:p>
          <a:p>
            <a:pPr lvl="1"/>
            <a:r>
              <a:rPr lang="en-US" sz="1000"/>
              <a:t>Number of the chosen SDG and official title</a:t>
            </a:r>
            <a:endParaRPr lang="it-IT" sz="1000"/>
          </a:p>
          <a:p>
            <a:pPr lvl="0"/>
            <a:r>
              <a:rPr lang="en-US" sz="1000"/>
              <a:t>Overview description of the SDG</a:t>
            </a:r>
            <a:endParaRPr lang="it-IT" sz="1000"/>
          </a:p>
          <a:p>
            <a:pPr lvl="1"/>
            <a:r>
              <a:rPr lang="en-US" sz="1000"/>
              <a:t>List of the main ideas the SDG deals with. These should be extracted and summarized from the targets and indicators descriptions on the official website.</a:t>
            </a:r>
            <a:endParaRPr lang="it-IT" sz="1000"/>
          </a:p>
          <a:p>
            <a:pPr lvl="1"/>
            <a:r>
              <a:rPr lang="en-US" sz="1000"/>
              <a:t>Extra emphasis should be given to those topics that will be linked to One Health</a:t>
            </a:r>
            <a:endParaRPr lang="it-IT" sz="1000"/>
          </a:p>
          <a:p>
            <a:pPr lvl="0"/>
            <a:r>
              <a:rPr lang="en-US" sz="1000"/>
              <a:t>Key Words</a:t>
            </a:r>
            <a:endParaRPr lang="it-IT" sz="1000"/>
          </a:p>
          <a:p>
            <a:pPr lvl="1"/>
            <a:r>
              <a:rPr lang="en-US" sz="1000"/>
              <a:t>Describing the key words of the SDG is extremely important. Especially in a multidisciplinary environment.</a:t>
            </a:r>
            <a:endParaRPr lang="it-IT" sz="1000"/>
          </a:p>
          <a:p>
            <a:pPr lvl="1"/>
            <a:r>
              <a:rPr lang="en-US" sz="1000"/>
              <a:t>Ideally, only the key words should be on the slide with some images / graphics but not the description.</a:t>
            </a:r>
            <a:endParaRPr lang="it-IT" sz="1000"/>
          </a:p>
          <a:p>
            <a:pPr lvl="1"/>
            <a:r>
              <a:rPr lang="en-US" sz="1000"/>
              <a:t>Different font size and special organization should be used to highlight clusters of words and more prominent words</a:t>
            </a:r>
            <a:endParaRPr lang="it-IT" sz="1000"/>
          </a:p>
          <a:p>
            <a:pPr lvl="1"/>
            <a:r>
              <a:rPr lang="en-US" sz="1000"/>
              <a:t>In case there are many key words, extra emphasis should be given to those words that will be connected to One Health. Some unrelated key words could be omitted altogether.</a:t>
            </a:r>
            <a:endParaRPr lang="it-IT" sz="1000"/>
          </a:p>
          <a:p>
            <a:pPr lvl="0"/>
            <a:r>
              <a:rPr lang="en-US" sz="1000"/>
              <a:t>“Zipper concepts” with One Health</a:t>
            </a:r>
            <a:endParaRPr lang="it-IT" sz="1000"/>
          </a:p>
          <a:p>
            <a:pPr lvl="1"/>
            <a:r>
              <a:rPr lang="en-US" sz="1000"/>
              <a:t>Identify specific areas where additional research / policy can help bridging the gap between the SDG and One Health. If other SDGs are involved it is even better</a:t>
            </a:r>
            <a:endParaRPr lang="it-IT" sz="1000"/>
          </a:p>
          <a:p>
            <a:pPr lvl="1"/>
            <a:r>
              <a:rPr lang="en-US" sz="1000"/>
              <a:t>In particular, try to identify both situations where achieving a target of the SDG will improve health and those where improving health will help achieving one or more targets of the SDG</a:t>
            </a:r>
            <a:endParaRPr lang="it-IT" sz="1000"/>
          </a:p>
          <a:p>
            <a:r>
              <a:rPr lang="en-US" sz="1000"/>
              <a:t> </a:t>
            </a:r>
            <a:endParaRPr lang="it-IT" sz="1000"/>
          </a:p>
          <a:p>
            <a:endParaRPr lang="it-IT" sz="1000"/>
          </a:p>
        </p:txBody>
      </p:sp>
      <p:pic>
        <p:nvPicPr>
          <p:cNvPr id="5" name="Picture 4" descr="Immagine che contiene testo, strumento scrittorio, stazionario, matita&#10;&#10;Descrizione generata automaticamente">
            <a:extLst>
              <a:ext uri="{FF2B5EF4-FFF2-40B4-BE49-F238E27FC236}">
                <a16:creationId xmlns:a16="http://schemas.microsoft.com/office/drawing/2014/main" id="{5DA76687-C73A-85C5-DD5B-A6E63342130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709" r="28171" b="-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646485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E5483-80D2-C74B-AEA2-DFEDAA39D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T" b="1" dirty="0"/>
              <a:t>How to get in touch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CF17B0-C909-4D4A-A1C4-64A47E702D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8915" y="2263712"/>
            <a:ext cx="8674169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en-IT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Prof Alessandra Scagliarini</a:t>
            </a:r>
            <a:br>
              <a:rPr kumimoji="0" lang="it-IT" altLang="en-IT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</a:br>
            <a:r>
              <a:rPr kumimoji="0" lang="it-IT" altLang="en-IT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Dipartimento di Medicina Specialistica, Diagnostica e Sperimentale</a:t>
            </a:r>
            <a:br>
              <a:rPr kumimoji="0" lang="it-IT" altLang="en-IT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</a:br>
            <a:r>
              <a:rPr kumimoji="0" lang="it-IT" altLang="en-IT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Via Massarenti 9, Bologna</a:t>
            </a:r>
            <a:br>
              <a:rPr kumimoji="0" lang="it-IT" altLang="en-IT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</a:br>
            <a:r>
              <a:rPr kumimoji="0" lang="it-IT" altLang="en-IT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Alma Mater </a:t>
            </a:r>
            <a:r>
              <a:rPr kumimoji="0" lang="it-IT" altLang="en-IT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Studiorum</a:t>
            </a:r>
            <a:r>
              <a:rPr kumimoji="0" lang="it-IT" altLang="en-IT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 Università di Bologna (Italia)</a:t>
            </a:r>
            <a:br>
              <a:rPr kumimoji="0" lang="it-IT" altLang="en-IT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</a:br>
            <a:r>
              <a:rPr kumimoji="0" lang="it-IT" altLang="en-IT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e-mail: </a:t>
            </a:r>
            <a:r>
              <a:rPr kumimoji="0" lang="it-IT" altLang="en-IT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alessand.scagliarini@unibo.it</a:t>
            </a:r>
            <a:br>
              <a:rPr kumimoji="0" lang="it-IT" altLang="en-IT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</a:br>
            <a:r>
              <a:rPr kumimoji="0" lang="it-IT" altLang="en-IT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Mobile +393337672372</a:t>
            </a:r>
            <a:endParaRPr kumimoji="0" lang="it-IT" altLang="en-IT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IT" b="0" i="0" u="none" strike="noStrike" cap="none" normalizeH="0" baseline="0" dirty="0">
                <a:ln>
                  <a:noFill/>
                </a:ln>
                <a:solidFill>
                  <a:srgbClr val="2F5597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One Health International Study Centre – UNIB-OH https://</a:t>
            </a:r>
            <a:r>
              <a:rPr kumimoji="0" lang="en-US" altLang="en-IT" b="0" i="0" u="none" strike="noStrike" cap="none" normalizeH="0" baseline="0" dirty="0" err="1">
                <a:ln>
                  <a:noFill/>
                </a:ln>
                <a:solidFill>
                  <a:srgbClr val="2F5597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centri.unibo.it</a:t>
            </a:r>
            <a:r>
              <a:rPr kumimoji="0" lang="en-US" altLang="en-IT" b="0" i="0" u="none" strike="noStrike" cap="none" normalizeH="0" baseline="0" dirty="0">
                <a:ln>
                  <a:noFill/>
                </a:ln>
                <a:solidFill>
                  <a:srgbClr val="2F5597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/</a:t>
            </a:r>
            <a:r>
              <a:rPr kumimoji="0" lang="en-US" altLang="en-IT" b="0" i="0" u="none" strike="noStrike" cap="none" normalizeH="0" baseline="0" dirty="0" err="1">
                <a:ln>
                  <a:noFill/>
                </a:ln>
                <a:solidFill>
                  <a:srgbClr val="2F5597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unib</a:t>
            </a:r>
            <a:r>
              <a:rPr kumimoji="0" lang="en-US" altLang="en-IT" b="0" i="0" u="none" strike="noStrike" cap="none" normalizeH="0" baseline="0" dirty="0">
                <a:ln>
                  <a:noFill/>
                </a:ln>
                <a:solidFill>
                  <a:srgbClr val="2F5597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-oh/</a:t>
            </a:r>
            <a:r>
              <a:rPr kumimoji="0" lang="en-US" altLang="en-IT" b="0" i="0" u="none" strike="noStrike" cap="none" normalizeH="0" baseline="0" dirty="0" err="1">
                <a:ln>
                  <a:noFill/>
                </a:ln>
                <a:solidFill>
                  <a:srgbClr val="2F5597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en</a:t>
            </a:r>
            <a:r>
              <a:rPr kumimoji="0" lang="en-US" altLang="en-IT" b="0" i="0" u="none" strike="noStrike" cap="none" normalizeH="0" baseline="0" dirty="0">
                <a:ln>
                  <a:noFill/>
                </a:ln>
                <a:solidFill>
                  <a:srgbClr val="2F5597"/>
                </a:solidFill>
                <a:effectLst/>
                <a:latin typeface="Helvetica" pitchFamily="2" charset="0"/>
                <a:ea typeface="Times New Roman" panose="02020603050405020304" pitchFamily="18" charset="0"/>
              </a:rPr>
              <a:t> </a:t>
            </a:r>
            <a:endParaRPr kumimoji="0" lang="en-US" altLang="en-IT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IT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7" name="Picture 1" descr="signature_389326991">
            <a:extLst>
              <a:ext uri="{FF2B5EF4-FFF2-40B4-BE49-F238E27FC236}">
                <a16:creationId xmlns:a16="http://schemas.microsoft.com/office/drawing/2014/main" id="{380E4F9D-5485-9242-8C67-1C42312265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288" y="4772826"/>
            <a:ext cx="3337612" cy="1063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77612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351</Words>
  <Application>Microsoft Macintosh PowerPoint</Application>
  <PresentationFormat>Widescreen</PresentationFormat>
  <Paragraphs>25</Paragraphs>
  <Slides>4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Tema di Office</vt:lpstr>
      <vt:lpstr>Urbanisation and Health</vt:lpstr>
      <vt:lpstr>Health challenges in a Urban setting Using a One Health perspective </vt:lpstr>
      <vt:lpstr>Health in all the SDGs (Circular Health)  a UF practical </vt:lpstr>
      <vt:lpstr>How to get in touch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Urbanisation and Health</dc:title>
  <dc:creator>Allessandra Scagliarini</dc:creator>
  <cp:lastModifiedBy>Allessandra Scagliarini</cp:lastModifiedBy>
  <cp:revision>1</cp:revision>
  <dcterms:created xsi:type="dcterms:W3CDTF">2022-07-12T05:44:21Z</dcterms:created>
  <dcterms:modified xsi:type="dcterms:W3CDTF">2022-07-12T05:44:49Z</dcterms:modified>
</cp:coreProperties>
</file>